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8291175" cy="21602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2574" y="-156"/>
      </p:cViewPr>
      <p:guideLst>
        <p:guide orient="horz" pos="6804"/>
        <p:guide pos="57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CF128-8B16-4FDF-88C3-B7A27197C50B}" type="datetimeFigureOut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8025" y="685800"/>
            <a:ext cx="2901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4785F-0899-4041-91F4-8BE474069D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23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4785F-0899-4041-91F4-8BE474069D0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9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39" y="6710843"/>
            <a:ext cx="15547499" cy="46305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677" y="12241530"/>
            <a:ext cx="12803823" cy="55206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1102" y="865114"/>
            <a:ext cx="4115514" cy="184323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59" y="865114"/>
            <a:ext cx="12041690" cy="1843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78" y="13881740"/>
            <a:ext cx="15547499" cy="429053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878" y="9156148"/>
            <a:ext cx="15547499" cy="472558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559" y="5040635"/>
            <a:ext cx="8078602" cy="142567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5040635"/>
            <a:ext cx="8078602" cy="142567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60" y="4835606"/>
            <a:ext cx="8081779" cy="20152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60" y="6850856"/>
            <a:ext cx="8081779" cy="12446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65" y="4835606"/>
            <a:ext cx="8084953" cy="20152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65" y="6850856"/>
            <a:ext cx="8084953" cy="12446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61" y="860107"/>
            <a:ext cx="6017671" cy="36604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342" y="860112"/>
            <a:ext cx="10225275" cy="1843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61" y="4520570"/>
            <a:ext cx="6017671" cy="147768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199" y="15121890"/>
            <a:ext cx="10974705" cy="1785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5199" y="1930241"/>
            <a:ext cx="10974705" cy="129616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199" y="16907115"/>
            <a:ext cx="10974705" cy="25353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559" y="865110"/>
            <a:ext cx="16462058" cy="360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5040635"/>
            <a:ext cx="16462058" cy="1425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559" y="20022507"/>
            <a:ext cx="4267941" cy="1150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486" y="20022507"/>
            <a:ext cx="5792205" cy="1150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8676" y="20022507"/>
            <a:ext cx="4267941" cy="1150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satos_000\Desktop\Petty\ScreenShot\2015y04m26d_1917305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5976703" cy="41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atos_000\Desktop\Petty\ScreenShot\2015y04m26d_19143898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030" y="0"/>
            <a:ext cx="5976703" cy="41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atos_000\Desktop\Petty\ScreenShot\2015y04m26d_19160488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459" y="0"/>
            <a:ext cx="5976703" cy="41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23564" y="20859750"/>
            <a:ext cx="13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Ours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02932" y="20859750"/>
            <a:ext cx="350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kumimoji="1" lang="en-US" altLang="ja-JP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Poission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(high-res)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75132" y="20859750"/>
            <a:ext cx="350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kumimoji="1" lang="en-US" altLang="ja-JP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Vgcut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(high-res)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C:\Users\satos_000\Desktop\Petty\ScreenShot\2015y04m26d_2154043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3" y="16582354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satos_000\Desktop\Petty\ScreenShot\2015y04m26d_21344094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141497"/>
            <a:ext cx="5976000" cy="41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satos_000\Desktop\Petty\ScreenShot\2015y04m26d_2135032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3" y="4139267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satos_000\Desktop\Petty\ScreenShot\2015y04m26d_21372863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162" y="4139267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satos_000\Desktop\Petty\ScreenShot\2015y04m26d_2146251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162" y="12434657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satos_000\Desktop\Petty\ScreenShot\2015y04m26d_21463626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3" y="12434657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C:\Users\satos_000\Desktop\Petty\ScreenShot\2015y04m26d_21471865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12432429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C:\Users\satos_000\Desktop\Petty\ScreenShot\2015y04m26d_21492659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8282504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satos_000\Desktop\Petty\ScreenShot\2015y04m26d_21494029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3" y="8286962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C:\Users\satos_000\Desktop\Petty\ScreenShot\2015y04m26d_214953925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162" y="8286962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satos_000\Desktop\Petty\ScreenShot\2015y04m26d_215335787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162" y="16582354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satos_000\Desktop\Petty\ScreenShot\2015y04m26d_215342137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582354"/>
            <a:ext cx="5976000" cy="41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87" y="4139267"/>
            <a:ext cx="183165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87" y="8362950"/>
            <a:ext cx="183165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301" y="12407317"/>
            <a:ext cx="183165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87" y="16699231"/>
            <a:ext cx="183165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25400" y="0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1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25400" y="423441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2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25400" y="8408669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3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25400" y="12459340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1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25400" y="16798494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2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2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</Words>
  <Application>Microsoft Office PowerPoint</Application>
  <PresentationFormat>Custom</PresentationFormat>
  <Paragraphs>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satos_000</dc:creator>
  <cp:lastModifiedBy>satoshi.ikehata@gmail.com</cp:lastModifiedBy>
  <cp:revision>6</cp:revision>
  <dcterms:created xsi:type="dcterms:W3CDTF">2006-08-16T00:00:00Z</dcterms:created>
  <dcterms:modified xsi:type="dcterms:W3CDTF">2015-04-29T02:12:31Z</dcterms:modified>
</cp:coreProperties>
</file>